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575"/>
          <a:stretch/>
        </p:blipFill>
        <p:spPr>
          <a:xfrm>
            <a:off x="-245697" y="1"/>
            <a:ext cx="10808623" cy="7559674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6DAE3EC1-0821-B229-1D74-3EEB2602ACB2}"/>
              </a:ext>
            </a:extLst>
          </p:cNvPr>
          <p:cNvSpPr/>
          <p:nvPr/>
        </p:nvSpPr>
        <p:spPr>
          <a:xfrm>
            <a:off x="9332843" y="3074159"/>
            <a:ext cx="3260035" cy="11628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44D04C2E-49B9-0DAD-CC7B-133AE08541E4}"/>
              </a:ext>
            </a:extLst>
          </p:cNvPr>
          <p:cNvSpPr/>
          <p:nvPr/>
        </p:nvSpPr>
        <p:spPr>
          <a:xfrm>
            <a:off x="-2516255" y="4066760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895" y="0"/>
            <a:ext cx="10688190" cy="7561796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17861E11-33DA-8573-F6A3-E9D0932AF816}"/>
              </a:ext>
            </a:extLst>
          </p:cNvPr>
          <p:cNvSpPr/>
          <p:nvPr/>
        </p:nvSpPr>
        <p:spPr>
          <a:xfrm>
            <a:off x="-271945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3DE8005B-ADA2-65B7-0392-27058EEACA51}"/>
              </a:ext>
            </a:extLst>
          </p:cNvPr>
          <p:cNvSpPr/>
          <p:nvPr/>
        </p:nvSpPr>
        <p:spPr>
          <a:xfrm>
            <a:off x="-253149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B14C2A69-EF1A-EFEF-B15D-FFE8A5A463AE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team pictures along with their name and designation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0126248B-D6DC-CCD0-2CA6-C615F81433A1}"/>
              </a:ext>
            </a:extLst>
          </p:cNvPr>
          <p:cNvSpPr/>
          <p:nvPr/>
        </p:nvSpPr>
        <p:spPr>
          <a:xfrm>
            <a:off x="-253149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896" y="2413"/>
            <a:ext cx="10685191" cy="7554847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C4D3F48E-2D4C-9BE3-BA24-EF455A37C1A0}"/>
              </a:ext>
            </a:extLst>
          </p:cNvPr>
          <p:cNvSpPr/>
          <p:nvPr/>
        </p:nvSpPr>
        <p:spPr>
          <a:xfrm>
            <a:off x="-271945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995B5271-ED58-6F97-3468-4E6E671860A2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the product images that you would be exhibiting at IFAT India 2024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9CDA2B6B-1C2D-DF72-35C0-BC860CF7A201}"/>
              </a:ext>
            </a:extLst>
          </p:cNvPr>
          <p:cNvSpPr/>
          <p:nvPr/>
        </p:nvSpPr>
        <p:spPr>
          <a:xfrm>
            <a:off x="-253149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BDB9DE8D-9B9C-4F51-32D3-33B0483A5719}"/>
              </a:ext>
            </a:extLst>
          </p:cNvPr>
          <p:cNvSpPr/>
          <p:nvPr/>
        </p:nvSpPr>
        <p:spPr>
          <a:xfrm>
            <a:off x="-253149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584C69E-060B-2610-D509-CED6F6CC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58173"/>
            <a:ext cx="10439400" cy="1670304"/>
          </a:xfrm>
          <a:prstGeom prst="rect">
            <a:avLst/>
          </a:prstGeom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C896C151-5AD5-CD50-8541-F75BB693E897}"/>
              </a:ext>
            </a:extLst>
          </p:cNvPr>
          <p:cNvSpPr/>
          <p:nvPr/>
        </p:nvSpPr>
        <p:spPr>
          <a:xfrm flipH="1">
            <a:off x="7951303" y="3262347"/>
            <a:ext cx="4669185" cy="10349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784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83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93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Rushabh Jadhav</cp:lastModifiedBy>
  <cp:revision>7</cp:revision>
  <dcterms:created xsi:type="dcterms:W3CDTF">2024-06-10T05:43:59Z</dcterms:created>
  <dcterms:modified xsi:type="dcterms:W3CDTF">2024-09-19T07:12:54Z</dcterms:modified>
</cp:coreProperties>
</file>